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1" r:id="rId4"/>
    <p:sldId id="285" r:id="rId5"/>
    <p:sldId id="310" r:id="rId6"/>
    <p:sldId id="282" r:id="rId7"/>
    <p:sldId id="289" r:id="rId8"/>
    <p:sldId id="288" r:id="rId9"/>
    <p:sldId id="290" r:id="rId10"/>
    <p:sldId id="283" r:id="rId11"/>
    <p:sldId id="291" r:id="rId12"/>
    <p:sldId id="303" r:id="rId13"/>
    <p:sldId id="304" r:id="rId14"/>
    <p:sldId id="262" r:id="rId15"/>
    <p:sldId id="307" r:id="rId16"/>
    <p:sldId id="294" r:id="rId17"/>
    <p:sldId id="305" r:id="rId18"/>
    <p:sldId id="292" r:id="rId19"/>
    <p:sldId id="306" r:id="rId20"/>
    <p:sldId id="295" r:id="rId21"/>
    <p:sldId id="293" r:id="rId22"/>
    <p:sldId id="298" r:id="rId23"/>
    <p:sldId id="296" r:id="rId24"/>
    <p:sldId id="308" r:id="rId25"/>
    <p:sldId id="301" r:id="rId26"/>
    <p:sldId id="300" r:id="rId27"/>
    <p:sldId id="302" r:id="rId28"/>
    <p:sldId id="309" r:id="rId2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8" y="1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7</a:t>
            </a:r>
            <a:r>
              <a:rPr lang="ko-KR" altLang="en-US" dirty="0"/>
              <a:t>번 핀 </a:t>
            </a:r>
            <a:r>
              <a:rPr lang="en-US" altLang="ko-KR" dirty="0"/>
              <a:t>: </a:t>
            </a:r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29207" y="2592712"/>
            <a:ext cx="7042693" cy="3237447"/>
            <a:chOff x="1129207" y="2592712"/>
            <a:chExt cx="7042693" cy="3237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</a:t>
            </a:r>
            <a:r>
              <a:rPr kumimoji="1" lang="en-US" altLang="ko-KR" dirty="0" smtClean="0"/>
              <a:t>5V(HIGH)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F192102-15FA-6C48-837A-78B031F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8" y="942379"/>
            <a:ext cx="5550177" cy="59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xmlns="" id="{C483F129-A159-EA4C-A6D5-616F2EB5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454" r="2445" b="1875"/>
          <a:stretch/>
        </p:blipFill>
        <p:spPr>
          <a:xfrm>
            <a:off x="1794735" y="1178805"/>
            <a:ext cx="5191854" cy="56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9ABF8AB-78AC-044A-ABEA-D907F93D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1123720"/>
            <a:ext cx="5354384" cy="5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 err="1"/>
              <a:t>푸시</a:t>
            </a:r>
            <a:r>
              <a:rPr lang="ko-KR" altLang="en-US" dirty="0"/>
              <a:t> 버튼 </a:t>
            </a:r>
            <a:r>
              <a:rPr lang="en-US" altLang="ko-KR" dirty="0"/>
              <a:t>ON/OF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OF/OFF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"/>
          <a:stretch/>
        </p:blipFill>
        <p:spPr>
          <a:xfrm>
            <a:off x="374267" y="1539737"/>
            <a:ext cx="7860393" cy="4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6" y="1264025"/>
            <a:ext cx="5233307" cy="55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스위치 </a:t>
            </a:r>
            <a:r>
              <a:rPr lang="ko-KR" altLang="en-US" dirty="0" err="1" smtClean="0"/>
              <a:t>브레드보드</a:t>
            </a:r>
            <a:r>
              <a:rPr lang="ko-KR" altLang="en-US" dirty="0" smtClean="0"/>
              <a:t> 꼽기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700"/>
          <a:stretch/>
        </p:blipFill>
        <p:spPr>
          <a:xfrm>
            <a:off x="1553792" y="1577102"/>
            <a:ext cx="6153293" cy="44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15137</TotalTime>
  <Words>479</Words>
  <Application>Microsoft Office PowerPoint</Application>
  <PresentationFormat>화면 슬라이드 쇼(4:3)</PresentationFormat>
  <Paragraphs>93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스위치 브레드보드 꼽기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INPUT_PULLUP으로 내부LED(13번) ON/OFF</vt:lpstr>
      <vt:lpstr>스케치 프로그래밍</vt:lpstr>
      <vt:lpstr>PowerPoint 프레젠테이션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207</cp:revision>
  <cp:lastPrinted>2019-03-22T07:19:52Z</cp:lastPrinted>
  <dcterms:created xsi:type="dcterms:W3CDTF">2019-02-21T14:11:08Z</dcterms:created>
  <dcterms:modified xsi:type="dcterms:W3CDTF">2019-03-25T08:55:15Z</dcterms:modified>
</cp:coreProperties>
</file>